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EAC79-848A-1C47-8125-28754B1F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4" y="1359019"/>
            <a:ext cx="6106932" cy="4152713"/>
          </a:xfrm>
          <a:prstGeom prst="rect">
            <a:avLst/>
          </a:prstGeom>
          <a:ln w="9525">
            <a:noFill/>
          </a:ln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C974E5-D863-3F47-8210-88A3BFF95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643" y="2075504"/>
            <a:ext cx="3654569" cy="2042725"/>
          </a:xfrm>
        </p:spPr>
        <p:txBody>
          <a:bodyPr>
            <a:normAutofit/>
          </a:bodyPr>
          <a:lstStyle/>
          <a:p>
            <a:r>
              <a:rPr lang="en-US" dirty="0"/>
              <a:t>Social Media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FBFB6-86B0-3B49-A24C-F6A4D3A39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645" y="4202728"/>
            <a:ext cx="3654568" cy="1026125"/>
          </a:xfrm>
        </p:spPr>
        <p:txBody>
          <a:bodyPr>
            <a:normAutofit/>
          </a:bodyPr>
          <a:lstStyle/>
          <a:p>
            <a:r>
              <a:rPr lang="en-US" dirty="0"/>
              <a:t>Darcy Hanley </a:t>
            </a:r>
          </a:p>
        </p:txBody>
      </p:sp>
    </p:spTree>
    <p:extLst>
      <p:ext uri="{BB962C8B-B14F-4D97-AF65-F5344CB8AC3E}">
        <p14:creationId xmlns:p14="http://schemas.microsoft.com/office/powerpoint/2010/main" val="397781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CCA78-F074-0F4F-A5AC-F842D433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1718735"/>
            <a:ext cx="5767566" cy="1072378"/>
          </a:xfrm>
        </p:spPr>
        <p:txBody>
          <a:bodyPr anchor="ctr">
            <a:noAutofit/>
          </a:bodyPr>
          <a:lstStyle/>
          <a:p>
            <a:r>
              <a:rPr lang="en-US" sz="4800" dirty="0"/>
              <a:t>”LIKES”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EB2535-D6DA-43CB-92A9-D780F0B3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789239"/>
            <a:ext cx="5768442" cy="268360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E"/>
                </a:solidFill>
              </a:rPr>
              <a:t>Organic likes 1090</a:t>
            </a:r>
          </a:p>
          <a:p>
            <a:r>
              <a:rPr lang="en-US" sz="3600" dirty="0">
                <a:solidFill>
                  <a:srgbClr val="FFFFFE"/>
                </a:solidFill>
              </a:rPr>
              <a:t>Followers 1107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7FDA809-6C80-AF4F-B6B6-BA4FBCB1F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5020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A517D76-CE12-47A5-BD95-9A8F05070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A2F2F994-D93C-4552-B9AD-DA9E8C94B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02B8064-B713-4DB8-AC36-3E576B348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1D700A84-AE55-4EDE-A656-62806F504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E04FC3D0-B839-4900-B5C8-86C794457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731A8D63-72B9-496F-BB43-DDD90FC7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5B167ED7-B36F-4DDE-B273-7A309BD0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1178D32B-E32A-4691-84EB-5FE693D3B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B800FF0-63F8-4B30-96F4-E9601D02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A4616F81-02F6-4A18-949C-FB6CBA200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D31D2123-B363-42F3-8A04-43048C7B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60973D3-0B9D-465C-8FD3-266BBA4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C6655AC3-A1D6-4A0B-861F-F94CB5F0D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E8850C4A-AFA5-499E-8E1C-176A59C8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8C06F8D4-97B5-4836-AD19-2151421B0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89A2942D-1C1B-4AFF-9818-DA7B73EA4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2B61C5D3-5852-403F-B4BA-A64B93312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EF62A1A7-26C1-4804-93CB-A07F356CA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490A1082-3E3A-4C61-9613-910BB024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5F452D69-A1DB-4A06-B933-896AED86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5D6626-A6F2-4475-922C-BE42D3365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ECFEB13-5D98-43DB-8DFF-78327AE1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29DA4AFD-8D10-4660-A842-40F4D1434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2DBAFF0-48F5-43BB-87C6-CE56A16B6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ED4CE2D0-9D5F-4DC0-B98F-8D3D406CC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BCB4F93-AB0C-4A54-8576-6D7A40E93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EA19AF81-6B97-4DBE-8340-50937D951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AB8F6D3-87B1-4F89-A2F9-91E99B9C0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E21BA04-FB4B-477B-B8E6-9F0FAC159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B220EDBB-7C4B-4A75-B060-91957757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B56F6A07-CC78-4A7A-A09B-550C50A75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F10D0697-6DEB-4496-9288-82E446074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9CAD118A-8146-4202-B4F9-4F5FF0903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C0696955-377C-4F95-9E12-BF1E6C90C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858C51FF-0548-4638-A70A-1C407284B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6E9D589-8A38-413F-939A-03E70C936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B485BA9C-E503-4E9B-9FF2-2D40AAC63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8CEFF642-B3DC-4DAE-BE5E-7EDB41770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4821283F-62E1-4AC6-8562-BD40E860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0DA89859-880B-4229-AC85-7079300C6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F5358F01-0C41-4941-B18A-2F468D623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448FB622-6AF6-42C6-BC53-10259434A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E300C6E5-3E29-48C6-852F-8F1C6C653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AFB51A50-3EC9-4A18-93DE-E80AB3757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D970E236-E823-428E-95D2-5F5DD0AD5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FE907E91-61CD-4595-B175-5841D4710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38" y="0"/>
            <a:ext cx="406521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D7B7513-85A7-4501-9FCE-EECB6FE92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70925" y="1186483"/>
            <a:ext cx="6509954" cy="4477933"/>
            <a:chOff x="807084" y="1186483"/>
            <a:chExt cx="6509954" cy="4477933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FB96FDA-7660-463B-8123-2591FC606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846" y="1186483"/>
              <a:ext cx="6508430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Isosceles Triangle 39">
              <a:extLst>
                <a:ext uri="{FF2B5EF4-FFF2-40B4-BE49-F238E27FC236}">
                  <a16:creationId xmlns:a16="http://schemas.microsoft.com/office/drawing/2014/main" id="{2E805A54-6B2A-44D8-82DC-ACAA56601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858445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B917356-15F5-413A-9AC2-2D54B82B3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6509954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B07CCE-354E-EF46-8259-9D8BBAC8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255" y="2075504"/>
            <a:ext cx="6337231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Support all NSP Programs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82140-1A0D-A84B-A0FD-398BD7407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36" y="0"/>
            <a:ext cx="4389877" cy="3127787"/>
          </a:xfrm>
          <a:prstGeom prst="rect">
            <a:avLst/>
          </a:prstGeom>
        </p:spPr>
      </p:pic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B8C16C56-F607-9F49-9851-603325F53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77" y="3447279"/>
            <a:ext cx="4121638" cy="3091229"/>
          </a:xfrm>
        </p:spPr>
      </p:pic>
    </p:spTree>
    <p:extLst>
      <p:ext uri="{BB962C8B-B14F-4D97-AF65-F5344CB8AC3E}">
        <p14:creationId xmlns:p14="http://schemas.microsoft.com/office/powerpoint/2010/main" val="127450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CB739-8B75-A640-A51D-B352B00D5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17" b="117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0" name="Group 9">
            <a:extLst>
              <a:ext uri="{FF2B5EF4-FFF2-40B4-BE49-F238E27FC236}">
                <a16:creationId xmlns:a16="http://schemas.microsoft.com/office/drawing/2014/main" id="{5927D013-91F2-4965-B38E-247BB7DEF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BEBDCF3-5071-4ECE-BF3C-223C7A9A0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524B84A-BEB9-44DD-A582-DD7F3857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F261CBD-A93E-4EEE-8B50-C17F36477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810A108-E17C-4DCF-9C1A-DE4CBB4A0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C897D38-EAD4-4CF8-B75A-34415F0E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C7A3C5-0978-4C9F-AD47-57CDE1D27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752DF1E-E0DB-4264-893D-15BD90B19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5359FB8-E648-4A60-9B0C-674D76EC4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43C9C90-3735-439A-9B05-471570462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D333B98-AFDD-45EF-9EB6-8CF1A7D4E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0E04A0E-9450-4B9D-B40E-50E3A44AD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D5671B8-4962-4E10-8622-3D65D920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7CD1025-0584-432B-91FB-56EC2A34E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D7F0937-1B34-4BBF-91E2-ACD08205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F51F0BC-B7F1-496D-A49E-B8F7BC408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90BBDD1-4D3C-4038-AB05-DC78187B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20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0199B21B-BD24-415C-AFA4-C36E8B2F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69F0B1A-69AA-4251-8458-911C11B1E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452F5D-C474-4AC3-8831-4974C927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F7302DE9-1403-4952-A47F-9163E6EC7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C50F3DD-CAA3-436C-A0C6-20C9C4756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2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62352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A742-A4DE-EC4C-AE9C-3C08E650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Promote sponsors, events, elections, accomplishments!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866AE-8314-2244-8711-40799F1DC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0969" y="114141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68442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E19F-9AB7-3B4D-8351-ABC62537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 of the Week</a:t>
            </a:r>
            <a:br>
              <a:rPr lang="en-US" dirty="0"/>
            </a:br>
            <a:r>
              <a:rPr lang="en-US" dirty="0"/>
              <a:t>Averages 430 views weekly!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C9E965-89C8-F043-8D38-33D2C691C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660674"/>
            <a:ext cx="6281738" cy="3533477"/>
          </a:xfrm>
        </p:spPr>
      </p:pic>
    </p:spTree>
    <p:extLst>
      <p:ext uri="{BB962C8B-B14F-4D97-AF65-F5344CB8AC3E}">
        <p14:creationId xmlns:p14="http://schemas.microsoft.com/office/powerpoint/2010/main" val="217041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7E82D-DC83-C84A-89C6-20C8618DA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32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AB86A4-CF7B-D041-A7FB-FB92ADD6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7"/>
            <a:ext cx="8833655" cy="1072635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700" dirty="0"/>
              <a:t>https://</a:t>
            </a:r>
            <a:r>
              <a:rPr lang="en-US" sz="3700" dirty="0" err="1"/>
              <a:t>www.facebook.com</a:t>
            </a:r>
            <a:r>
              <a:rPr lang="en-US" sz="3700" dirty="0"/>
              <a:t>/</a:t>
            </a:r>
            <a:r>
              <a:rPr lang="en-US" sz="3700" dirty="0" err="1"/>
              <a:t>skinsp</a:t>
            </a:r>
            <a:r>
              <a:rPr lang="en-US" sz="3700" dirty="0"/>
              <a:t>/</a:t>
            </a:r>
            <a:br>
              <a:rPr lang="en-US" sz="3700" dirty="0"/>
            </a:br>
            <a:r>
              <a:rPr lang="en-US" sz="3700" dirty="0"/>
              <a:t>See you at PEC!</a:t>
            </a:r>
          </a:p>
        </p:txBody>
      </p:sp>
    </p:spTree>
    <p:extLst>
      <p:ext uri="{BB962C8B-B14F-4D97-AF65-F5344CB8AC3E}">
        <p14:creationId xmlns:p14="http://schemas.microsoft.com/office/powerpoint/2010/main" val="320126583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31</TotalTime>
  <Words>39</Words>
  <Application>Microsoft Macintosh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Rockwell</vt:lpstr>
      <vt:lpstr>Wingdings</vt:lpstr>
      <vt:lpstr>Atlas</vt:lpstr>
      <vt:lpstr>Social Media </vt:lpstr>
      <vt:lpstr>”LIKES”</vt:lpstr>
      <vt:lpstr>Support all NSP Programs</vt:lpstr>
      <vt:lpstr>PowerPoint Presentation</vt:lpstr>
      <vt:lpstr>Promote sponsors, events, elections, accomplishments! </vt:lpstr>
      <vt:lpstr>Tip of the Week Averages 430 views weekly!</vt:lpstr>
      <vt:lpstr>https://www.facebook.com/skinsp/ See you at PEC!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</dc:title>
  <dc:creator>Darcy Hanley</dc:creator>
  <cp:lastModifiedBy>Darcy Hanley</cp:lastModifiedBy>
  <cp:revision>4</cp:revision>
  <dcterms:created xsi:type="dcterms:W3CDTF">2018-07-20T17:40:19Z</dcterms:created>
  <dcterms:modified xsi:type="dcterms:W3CDTF">2018-07-20T18:11:29Z</dcterms:modified>
</cp:coreProperties>
</file>