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123" d="100"/>
          <a:sy n="123" d="100"/>
        </p:scale>
        <p:origin x="-12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F25A4B-768E-4D5C-AC23-C50CF27B7199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Central Division Meeting 9/10/2016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096000"/>
            <a:ext cx="594680" cy="62013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6248400"/>
            <a:ext cx="7467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29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8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1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F25A4B-768E-4D5C-AC23-C50CF27B7199}" type="datetimeFigureOut">
              <a:rPr lang="en-US" smtClean="0"/>
              <a:pPr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Central Division Meeting 9/10/2016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096000"/>
            <a:ext cx="594680" cy="62013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6248400"/>
            <a:ext cx="7467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933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7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3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0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5A4B-768E-4D5C-AC23-C50CF27B7199}" type="datetimeFigureOut">
              <a:rPr lang="en-US" smtClean="0"/>
              <a:t>8/14/2018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3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25A4B-768E-4D5C-AC23-C50CF27B7199}" type="datetimeFigureOut">
              <a:rPr lang="en-US" smtClean="0"/>
              <a:t>8/14/2018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Central Division Meeting 9/10/2016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07093-0249-4FF6-830A-EE8B7F7601A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096000"/>
            <a:ext cx="594680" cy="620136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457200" y="6248400"/>
            <a:ext cx="7467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11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2018 </a:t>
            </a:r>
            <a:r>
              <a:rPr lang="en-US" dirty="0" smtClean="0"/>
              <a:t>Fall Central Division Meeting</a:t>
            </a:r>
            <a:br>
              <a:rPr lang="en-US" dirty="0" smtClean="0"/>
            </a:br>
            <a:r>
              <a:rPr lang="en-US" sz="3100" dirty="0" smtClean="0"/>
              <a:t>Chula Vista in the Dells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September </a:t>
            </a:r>
            <a:r>
              <a:rPr lang="en-US" sz="3100" dirty="0" smtClean="0"/>
              <a:t>7 </a:t>
            </a:r>
            <a:r>
              <a:rPr lang="en-US" sz="3100" dirty="0" smtClean="0"/>
              <a:t>– </a:t>
            </a:r>
            <a:r>
              <a:rPr lang="en-US" sz="3100" dirty="0" smtClean="0"/>
              <a:t>9, 2018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 Advisor Report</a:t>
            </a:r>
          </a:p>
          <a:p>
            <a:r>
              <a:rPr lang="en-US" dirty="0" smtClean="0"/>
              <a:t>2017/2018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2018/2019 </a:t>
            </a:r>
            <a:r>
              <a:rPr lang="en-US" sz="3200" dirty="0" smtClean="0"/>
              <a:t>Programs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National Ski Patrol Board of Directors Elections</a:t>
            </a:r>
            <a:endParaRPr lang="en-US" sz="2400" dirty="0"/>
          </a:p>
          <a:p>
            <a:r>
              <a:rPr lang="en-US" sz="2000" dirty="0" smtClean="0"/>
              <a:t>As </a:t>
            </a:r>
            <a:r>
              <a:rPr lang="en-US" sz="2000" dirty="0"/>
              <a:t>the next BOD election comes upon the organization, </a:t>
            </a:r>
            <a:r>
              <a:rPr lang="en-US" sz="2000" dirty="0" smtClean="0"/>
              <a:t>the election team will need to develop the strategy and communication message which </a:t>
            </a:r>
            <a:r>
              <a:rPr lang="en-US" sz="2000" dirty="0"/>
              <a:t>will need to be created to </a:t>
            </a:r>
            <a:r>
              <a:rPr lang="en-US" sz="2000" b="1" i="1" u="sng" dirty="0" smtClean="0"/>
              <a:t>more effectively </a:t>
            </a:r>
            <a:r>
              <a:rPr lang="en-US" sz="2000" dirty="0" smtClean="0"/>
              <a:t>encourage </a:t>
            </a:r>
            <a:r>
              <a:rPr lang="en-US" sz="2000" dirty="0"/>
              <a:t>Central Division patrollers to vote.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Action:</a:t>
            </a:r>
            <a:r>
              <a:rPr lang="en-US" sz="2000" dirty="0"/>
              <a:t>  </a:t>
            </a:r>
            <a:endParaRPr lang="en-US" sz="2000" dirty="0" smtClean="0"/>
          </a:p>
          <a:p>
            <a:r>
              <a:rPr lang="en-US" sz="2200" dirty="0"/>
              <a:t>Establish the team and being developing the strategy for the next BOD Election.</a:t>
            </a:r>
          </a:p>
          <a:p>
            <a:r>
              <a:rPr lang="en-US" sz="2400" dirty="0"/>
              <a:t>Develop a new communications plan with communiqué update letters  sent by JT to Central Division patrollers the importance of the election and encouraging them vote</a:t>
            </a:r>
          </a:p>
          <a:p>
            <a:r>
              <a:rPr lang="en-US" sz="2400" dirty="0"/>
              <a:t>Establish </a:t>
            </a:r>
            <a:r>
              <a:rPr lang="en-US" sz="2400" b="1" i="1" u="sng" dirty="0" smtClean="0"/>
              <a:t>additional/new</a:t>
            </a:r>
            <a:r>
              <a:rPr lang="en-US" sz="2400" dirty="0" smtClean="0"/>
              <a:t> </a:t>
            </a:r>
            <a:r>
              <a:rPr lang="en-US" sz="2400" dirty="0"/>
              <a:t>communication vehicles if required to meet the objective of the strategy</a:t>
            </a:r>
          </a:p>
          <a:p>
            <a:endParaRPr lang="en-US" sz="2400" dirty="0"/>
          </a:p>
          <a:p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74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2018/2019 </a:t>
            </a:r>
            <a:r>
              <a:rPr lang="en-US" sz="3200" dirty="0" smtClean="0"/>
              <a:t>Programs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Recruiting and Retention</a:t>
            </a:r>
            <a:endParaRPr lang="en-US" sz="2400" dirty="0"/>
          </a:p>
          <a:p>
            <a:r>
              <a:rPr lang="en-US" sz="2000" dirty="0" smtClean="0"/>
              <a:t>Continue </a:t>
            </a:r>
            <a:r>
              <a:rPr lang="en-US" sz="2000" dirty="0"/>
              <a:t>to have interactions with RD’s and PD’s from Central Division and other Divisions and provided them with a copy of a PPT presentation on the history of the NSP and the obligations of Patrolling, which they can tailor, to their local use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400" b="1" u="sng" dirty="0" smtClean="0"/>
              <a:t>Central Division Annual Meeting</a:t>
            </a:r>
            <a:endParaRPr lang="en-US" sz="2400" b="1" u="sng" dirty="0"/>
          </a:p>
          <a:p>
            <a:r>
              <a:rPr lang="en-US" sz="2000" dirty="0" smtClean="0"/>
              <a:t>Assist with the Division and hosting Region to develop communications to further promote the Annual Meeting increasing awareness and participation.</a:t>
            </a:r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49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2018/2019 </a:t>
            </a:r>
            <a:r>
              <a:rPr lang="en-US" sz="3200" dirty="0" smtClean="0"/>
              <a:t>Programs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Going </a:t>
            </a:r>
            <a:r>
              <a:rPr lang="en-US" sz="2400" b="1" u="sng" dirty="0" smtClean="0"/>
              <a:t>Forward</a:t>
            </a:r>
            <a:endParaRPr lang="en-US" sz="2400" dirty="0"/>
          </a:p>
          <a:p>
            <a:r>
              <a:rPr lang="en-US" sz="2000" dirty="0"/>
              <a:t>I would like to remind the board that I am at their disposal to draft any communiqué to the Division membership that they would like to send out under their signature based on any on-hill or off-hill topics, recruitment/retention and advance education  that are gaining steam with in our Division.</a:t>
            </a:r>
          </a:p>
          <a:p>
            <a:pPr marL="0" indent="0">
              <a:buNone/>
            </a:pPr>
            <a:r>
              <a:rPr lang="en-US" sz="2000" b="1" u="sng" dirty="0" smtClean="0"/>
              <a:t>Budget</a:t>
            </a:r>
            <a:endParaRPr lang="en-US" sz="2000" dirty="0"/>
          </a:p>
          <a:p>
            <a:r>
              <a:rPr lang="en-US" sz="2000" dirty="0"/>
              <a:t>I would like $750 for </a:t>
            </a:r>
            <a:r>
              <a:rPr lang="en-US" sz="2000" dirty="0" smtClean="0"/>
              <a:t>2018/2019 </a:t>
            </a:r>
            <a:r>
              <a:rPr lang="en-US" sz="2000" dirty="0"/>
              <a:t>season</a:t>
            </a:r>
          </a:p>
          <a:p>
            <a:endParaRPr lang="en-US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990600"/>
            <a:ext cx="822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9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2018 Fall Central Division Meeting</a:t>
            </a:r>
            <a:br>
              <a:rPr lang="en-US" dirty="0"/>
            </a:br>
            <a:r>
              <a:rPr lang="en-US" sz="3100" dirty="0"/>
              <a:t>Chula Vista in the Dells</a:t>
            </a:r>
            <a:br>
              <a:rPr lang="en-US" sz="3100" dirty="0"/>
            </a:br>
            <a:r>
              <a:rPr lang="en-US" sz="3100" dirty="0"/>
              <a:t>September 7 – 9, 2018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2018 Fall Central Division Meeting Chula Vista in the Dells September 7 – 9, 2018  </vt:lpstr>
      <vt:lpstr>2018/2019 Programs</vt:lpstr>
      <vt:lpstr>2018/2019 Programs</vt:lpstr>
      <vt:lpstr>2018/2019 Programs</vt:lpstr>
      <vt:lpstr>2018 Fall Central Division Meeting Chula Vista in the Dells September 7 – 9, 2018   </vt:lpstr>
    </vt:vector>
  </TitlesOfParts>
  <Company>Sika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Fall Central Division Meeting Bloomington, MN September 9 – 11, 2016</dc:title>
  <dc:creator>Russ Livermore</dc:creator>
  <cp:lastModifiedBy>Russ Livermore</cp:lastModifiedBy>
  <cp:revision>6</cp:revision>
  <dcterms:created xsi:type="dcterms:W3CDTF">2016-08-29T15:20:28Z</dcterms:created>
  <dcterms:modified xsi:type="dcterms:W3CDTF">2018-08-14T18:18:15Z</dcterms:modified>
</cp:coreProperties>
</file>